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D18B4-E334-653B-2960-A28F3746F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27FA44-021F-AB53-EBAC-DC0162141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4A840-8ED8-39F6-AA3C-DDBAAF9A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3A8B4-24B4-A8F5-D0E7-912F57D60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D136F-38A4-EFB0-5672-B6A39283A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4562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8EDBF-66E1-6AE5-3A6C-F96C2D4CC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D017-2C88-BA09-DF54-0D88EA087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ACCB2-20EE-E243-0F36-67D9D69FB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84C9C-6B1C-A184-F1CD-3F96906BD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37945-BDC3-D3E2-074A-DAA6BF91D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4640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D1549-9400-1617-E4D7-B8BFD7DAB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8D7D0-201B-7C4E-1D4B-EF2B3CDDA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2489A-22CB-CD45-3BA7-EA736CB8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54CD-A856-2EDA-4CB0-452204CBB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7F190-7B9B-68CE-89C1-039B6BBCD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6619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7D629-75E8-118F-8FF0-357A05061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3B9DB-BD48-72A8-C193-2F899D4E9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EE5AA-4F68-2CBB-48C3-389CA3484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D3B5E9-5C79-5AB7-FBFF-351CEE3A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5634A2-2655-69C3-3438-D7DB4537F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804FF-1572-CD94-DF76-B14BDF27D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4707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F4711-8CB0-0C81-9E88-51C45134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482E6F-9988-5D78-0FF4-55CB17467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A5C92-9458-FE2F-7EFF-DA5F34987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F0804-3A6E-2FF4-6F12-93B65331B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10A668-73FE-9F25-E11A-2923A06D7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40CC42-B948-B29C-AAA8-65D717AF2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463B5-012F-E1C8-60A5-F2C8583E5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B74F0A-842B-9678-3C8A-B824AC97C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1923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694AA-23F3-2D1A-5BBA-A9B8BB24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31712F-AF53-0EA8-742F-C8722390E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B57923-4ADE-4F08-C97A-C9982B1C8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884637-0163-E8B1-3CEC-9383BB548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0820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C35AD-0CEC-D1EA-97AA-42075421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A6516A-1823-CD49-5C84-115149308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46C4A-934A-41E5-1F32-D122936E6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61154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6CC0-98ED-0258-FFD1-28CFDB103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D187A-6FEC-700D-8655-1720D2684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AB9E5-B4C4-3254-EE5A-5B60FC5D2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7528D-037D-29CF-7A55-88D244DEB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FCFD7-384B-9BEF-9A68-CA62D35C2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D5B1D-C9EE-4164-975A-43AC7AD1D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95921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8CFE5-F882-1FC4-0BDC-1F8EBFE30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F152E-C164-5D74-446C-AB2959B9B3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A6F76-98D5-0BBE-2D80-744FFBE63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5D646-31FB-12EB-BB44-7E9C8000A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07879-E5CE-6393-E985-D909CAAAD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7E253-21DD-3562-C744-07B7A618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54223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CDEE3-E2A4-CF07-3EA8-E4F957311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F180A-2162-C90A-7358-F888D85CB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1A83-5E65-0939-7605-97145B7C0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82F90-613F-2F3D-6DE5-3FB1EC0F7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55108-FE21-B772-FFFA-E974383EF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5102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3F28A5-230B-4EF8-38EB-3991B66C1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33E593-FA87-3505-2ACF-A8F75DB9B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18FC2-327C-02CB-5D72-EFD537E0B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B7292-107C-A532-72F8-4B488C9D7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EC39E-53F7-AA67-F445-9E5D2929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4001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74CC1B-F5D1-F1FF-1806-773910F8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75625-61BC-8013-E17A-18903B3E5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19991-8D7F-FB5B-9F4E-AF95E5493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2D3A3-2495-4222-BA94-6F00DEBA89A2}" type="datetimeFigureOut">
              <a:rPr lang="sr-Latn-RS" smtClean="0"/>
              <a:t>18.6.2025.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1E9B0-F9FB-57E4-1691-E337D6436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0D8A3-4D48-5AB9-EC1E-5AE2CEEF9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54CE5-A3B8-4A5C-86AF-DE5EB016AB24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4276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97762" cy="68580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4118B3-B070-601E-B7CC-79D87283D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845045"/>
              </p:ext>
            </p:extLst>
          </p:nvPr>
        </p:nvGraphicFramePr>
        <p:xfrm>
          <a:off x="3101788" y="328455"/>
          <a:ext cx="9090212" cy="6194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588">
                  <a:extLst>
                    <a:ext uri="{9D8B030D-6E8A-4147-A177-3AD203B41FA5}">
                      <a16:colId xmlns:a16="http://schemas.microsoft.com/office/drawing/2014/main" val="4233672614"/>
                    </a:ext>
                  </a:extLst>
                </a:gridCol>
                <a:gridCol w="8425706">
                  <a:extLst>
                    <a:ext uri="{9D8B030D-6E8A-4147-A177-3AD203B41FA5}">
                      <a16:colId xmlns:a16="http://schemas.microsoft.com/office/drawing/2014/main" val="776555463"/>
                    </a:ext>
                  </a:extLst>
                </a:gridCol>
                <a:gridCol w="305918">
                  <a:extLst>
                    <a:ext uri="{9D8B030D-6E8A-4147-A177-3AD203B41FA5}">
                      <a16:colId xmlns:a16="http://schemas.microsoft.com/office/drawing/2014/main" val="599816651"/>
                    </a:ext>
                  </a:extLst>
                </a:gridCol>
              </a:tblGrid>
              <a:tr h="3741521">
                <a:tc>
                  <a:txBody>
                    <a:bodyPr/>
                    <a:lstStyle/>
                    <a:p>
                      <a:pPr algn="r"/>
                      <a:endParaRPr lang="sr-Latn-RS" sz="36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Paper Title</a:t>
                      </a:r>
                      <a:endParaRPr lang="sr-Latn-RS" sz="36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r-Latn-RS" sz="3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746108"/>
                  </a:ext>
                </a:extLst>
              </a:tr>
              <a:tr h="442872">
                <a:tc>
                  <a:txBody>
                    <a:bodyPr/>
                    <a:lstStyle/>
                    <a:p>
                      <a:pPr algn="r"/>
                      <a:endParaRPr lang="sr-Latn-RS" sz="11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r-Latn-RS" sz="11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r-Latn-RS" sz="20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418965"/>
                  </a:ext>
                </a:extLst>
              </a:tr>
              <a:tr h="2010322">
                <a:tc>
                  <a:txBody>
                    <a:bodyPr/>
                    <a:lstStyle/>
                    <a:p>
                      <a:pPr algn="r"/>
                      <a:endParaRPr lang="sr-Latn-R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sr-Latn-R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endParaRPr lang="en-US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r"/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Authors: Name, Surname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r"/>
                      <a:endParaRPr lang="en-US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r"/>
                      <a:endParaRPr lang="en-US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r"/>
                      <a:endParaRPr lang="en-US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r"/>
                      <a:r>
                        <a:rPr lang="en-US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Organization</a:t>
                      </a:r>
                      <a:endParaRPr lang="sr-Latn-R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r-Latn-R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3893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57480" y="2672857"/>
            <a:ext cx="27809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ICEST 2025</a:t>
            </a:r>
          </a:p>
          <a:p>
            <a:pPr>
              <a:spcAft>
                <a:spcPts val="1200"/>
              </a:spcAft>
            </a:pPr>
            <a:r>
              <a:rPr lang="en-US" sz="1600" cap="sm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60th International Scientific Conference on Information, Communication and Energy Systems and </a:t>
            </a:r>
            <a:r>
              <a:rPr lang="en-US" sz="1600" cap="small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Technologies</a:t>
            </a:r>
          </a:p>
          <a:p>
            <a:pPr>
              <a:spcAft>
                <a:spcPts val="1200"/>
              </a:spcAft>
            </a:pPr>
            <a:r>
              <a:rPr lang="pt-BR" sz="1200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Ohrid</a:t>
            </a:r>
            <a:r>
              <a:rPr lang="pt-BR" sz="1200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, N. Macedonia, June </a:t>
            </a:r>
            <a:r>
              <a:rPr lang="pt-BR" sz="1200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26-28, 2025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08" y="441316"/>
            <a:ext cx="1970306" cy="179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4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508171" y="-5508171"/>
            <a:ext cx="1175657" cy="12192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B14D63-EDB9-DA27-DFC9-30BB791E6369}"/>
              </a:ext>
            </a:extLst>
          </p:cNvPr>
          <p:cNvGrpSpPr/>
          <p:nvPr/>
        </p:nvGrpSpPr>
        <p:grpSpPr>
          <a:xfrm>
            <a:off x="2179782" y="5961531"/>
            <a:ext cx="9832925" cy="700192"/>
            <a:chOff x="2179782" y="5961531"/>
            <a:chExt cx="9832925" cy="70019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AFDE490-9225-1089-EA38-41F315D113D5}"/>
                </a:ext>
              </a:extLst>
            </p:cNvPr>
            <p:cNvSpPr txBox="1"/>
            <p:nvPr/>
          </p:nvSpPr>
          <p:spPr>
            <a:xfrm>
              <a:off x="4446495" y="5961531"/>
              <a:ext cx="7566212" cy="700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60th International Scientific Conference on Information, Communication and Energy Systems and Technologies</a:t>
              </a:r>
            </a:p>
            <a:p>
              <a:pPr algn="r"/>
              <a:r>
                <a:rPr lang="en-US" sz="1400" spc="70" dirty="0" smtClean="0">
                  <a:solidFill>
                    <a:schemeClr val="accent1">
                      <a:lumMod val="75000"/>
                    </a:schemeClr>
                  </a:solidFill>
                  <a:latin typeface="Arial Narrow" panose="020B0606020202030204" pitchFamily="34" charset="0"/>
                </a:rPr>
                <a:t>ICEST 2025</a:t>
              </a:r>
              <a:endParaRPr lang="sr-Latn-RS" sz="1400" spc="7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endParaRPr>
            </a:p>
            <a:p>
              <a:pPr algn="r">
                <a:spcBef>
                  <a:spcPts val="300"/>
                </a:spcBef>
              </a:pPr>
              <a:r>
                <a:rPr lang="en-US" sz="11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Ohrid</a:t>
              </a:r>
              <a:r>
                <a:rPr 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</a:rPr>
                <a:t>, N. Macedonia, June 26-28, 2025</a:t>
              </a:r>
              <a:endParaRPr lang="sr-Latn-RS" sz="1100" spc="7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696893E-7921-B5CF-B8BF-D365DF5141B0}"/>
                </a:ext>
              </a:extLst>
            </p:cNvPr>
            <p:cNvCxnSpPr>
              <a:cxnSpLocks/>
            </p:cNvCxnSpPr>
            <p:nvPr/>
          </p:nvCxnSpPr>
          <p:spPr>
            <a:xfrm>
              <a:off x="2179782" y="6293697"/>
              <a:ext cx="8709891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47A4545-974F-163E-4230-6B7F49490C6C}"/>
              </a:ext>
            </a:extLst>
          </p:cNvPr>
          <p:cNvSpPr txBox="1"/>
          <p:nvPr/>
        </p:nvSpPr>
        <p:spPr>
          <a:xfrm>
            <a:off x="1900517" y="349623"/>
            <a:ext cx="885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Slide Title</a:t>
            </a:r>
            <a:endParaRPr lang="sr-Latn-R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60D3F3-8D0F-C45B-0CFE-B952AFCE0B10}"/>
              </a:ext>
            </a:extLst>
          </p:cNvPr>
          <p:cNvSpPr txBox="1"/>
          <p:nvPr/>
        </p:nvSpPr>
        <p:spPr>
          <a:xfrm>
            <a:off x="313765" y="1528436"/>
            <a:ext cx="115644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...</a:t>
            </a:r>
          </a:p>
          <a:p>
            <a:pPr marL="285750" indent="-285750"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...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18" y="80505"/>
            <a:ext cx="1100481" cy="9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3097762" cy="68580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4118B3-B070-601E-B7CC-79D87283D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278240"/>
              </p:ext>
            </p:extLst>
          </p:nvPr>
        </p:nvGraphicFramePr>
        <p:xfrm>
          <a:off x="3101788" y="328455"/>
          <a:ext cx="9094441" cy="6194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9756724"/>
                    </a:ext>
                  </a:extLst>
                </a:gridCol>
                <a:gridCol w="2892627">
                  <a:extLst>
                    <a:ext uri="{9D8B030D-6E8A-4147-A177-3AD203B41FA5}">
                      <a16:colId xmlns:a16="http://schemas.microsoft.com/office/drawing/2014/main" val="776555463"/>
                    </a:ext>
                  </a:extLst>
                </a:gridCol>
                <a:gridCol w="2892627">
                  <a:extLst>
                    <a:ext uri="{9D8B030D-6E8A-4147-A177-3AD203B41FA5}">
                      <a16:colId xmlns:a16="http://schemas.microsoft.com/office/drawing/2014/main" val="808496099"/>
                    </a:ext>
                  </a:extLst>
                </a:gridCol>
                <a:gridCol w="2892627">
                  <a:extLst>
                    <a:ext uri="{9D8B030D-6E8A-4147-A177-3AD203B41FA5}">
                      <a16:colId xmlns:a16="http://schemas.microsoft.com/office/drawing/2014/main" val="1926439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9816651"/>
                    </a:ext>
                  </a:extLst>
                </a:gridCol>
              </a:tblGrid>
              <a:tr h="3741521">
                <a:tc>
                  <a:txBody>
                    <a:bodyPr/>
                    <a:lstStyle/>
                    <a:p>
                      <a:pPr algn="r"/>
                      <a:endParaRPr lang="sr-Latn-RS" sz="36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36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THANK YOU FOR YOUR ATTENTION</a:t>
                      </a:r>
                      <a:endParaRPr lang="sr-Latn-RS" sz="36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sr-Latn-RS" sz="36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746108"/>
                  </a:ext>
                </a:extLst>
              </a:tr>
              <a:tr h="442872">
                <a:tc>
                  <a:txBody>
                    <a:bodyPr/>
                    <a:lstStyle/>
                    <a:p>
                      <a:pPr algn="r"/>
                      <a:endParaRPr lang="sr-Latn-RS" sz="11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r"/>
                      <a:endParaRPr lang="sr-Latn-RS" sz="11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sr-Latn-RS" sz="200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418965"/>
                  </a:ext>
                </a:extLst>
              </a:tr>
              <a:tr h="2010322">
                <a:tc>
                  <a:txBody>
                    <a:bodyPr/>
                    <a:lstStyle/>
                    <a:p>
                      <a:pPr algn="l"/>
                      <a:endParaRPr lang="sr-Latn-R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Author contact info:</a:t>
                      </a: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Name &amp;</a:t>
                      </a:r>
                      <a:r>
                        <a:rPr lang="en-US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 Surname</a:t>
                      </a:r>
                      <a:endParaRPr lang="sr-Latn-R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4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Organization</a:t>
                      </a:r>
                      <a:endParaRPr lang="sr-Latn-R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l"/>
                      <a:r>
                        <a:rPr 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E-mail address</a:t>
                      </a:r>
                      <a:endParaRPr lang="sr-Latn-R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endParaRPr lang="sr-Latn-R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endParaRPr lang="sr-Latn-R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sr-Latn-R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3893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57480" y="2672857"/>
            <a:ext cx="27809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ICEST 2025</a:t>
            </a:r>
          </a:p>
          <a:p>
            <a:pPr>
              <a:spcAft>
                <a:spcPts val="1200"/>
              </a:spcAft>
            </a:pPr>
            <a:r>
              <a:rPr lang="en-US" sz="1600" cap="small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60th International Scientific Conference on Information, Communication and Energy Systems and </a:t>
            </a:r>
            <a:r>
              <a:rPr lang="en-US" sz="1600" cap="small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Technologies</a:t>
            </a:r>
          </a:p>
          <a:p>
            <a:pPr>
              <a:spcAft>
                <a:spcPts val="1200"/>
              </a:spcAft>
            </a:pPr>
            <a:r>
              <a:rPr lang="pt-BR" sz="1200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Ohrid</a:t>
            </a:r>
            <a:r>
              <a:rPr lang="pt-BR" sz="1200" dirty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, N. Macedonia, June </a:t>
            </a:r>
            <a:r>
              <a:rPr lang="pt-BR" sz="1200" dirty="0" smtClean="0">
                <a:solidFill>
                  <a:schemeClr val="bg1">
                    <a:lumMod val="85000"/>
                  </a:schemeClr>
                </a:solidFill>
                <a:latin typeface="Arial Narrow" panose="020B0606020202030204" pitchFamily="34" charset="0"/>
              </a:rPr>
              <a:t>26-28, 2025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08" y="441316"/>
            <a:ext cx="1970306" cy="179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104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Marija Markovic</dc:creator>
  <cp:lastModifiedBy>Pande Popovski</cp:lastModifiedBy>
  <cp:revision>35</cp:revision>
  <dcterms:created xsi:type="dcterms:W3CDTF">2024-04-17T08:56:51Z</dcterms:created>
  <dcterms:modified xsi:type="dcterms:W3CDTF">2025-06-18T17:47:54Z</dcterms:modified>
</cp:coreProperties>
</file>